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6"/>
    <p:sldMasterId id="2147483648" r:id="rId7"/>
  </p:sldMasterIdLst>
  <p:notesMasterIdLst>
    <p:notesMasterId r:id="rId17"/>
  </p:notesMasterIdLst>
  <p:sldIdLst>
    <p:sldId id="411" r:id="rId8"/>
    <p:sldId id="326" r:id="rId9"/>
    <p:sldId id="408" r:id="rId10"/>
    <p:sldId id="392" r:id="rId11"/>
    <p:sldId id="393" r:id="rId12"/>
    <p:sldId id="382" r:id="rId13"/>
    <p:sldId id="383" r:id="rId14"/>
    <p:sldId id="384" r:id="rId15"/>
    <p:sldId id="40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800"/>
    <a:srgbClr val="070E1F"/>
    <a:srgbClr val="1BA1E2"/>
    <a:srgbClr val="00BDE3"/>
    <a:srgbClr val="60A917"/>
    <a:srgbClr val="091225"/>
    <a:srgbClr val="0F1E3D"/>
    <a:srgbClr val="0D1A35"/>
    <a:srgbClr val="0D1F35"/>
    <a:srgbClr val="CD2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03" autoAdjust="0"/>
    <p:restoredTop sz="94434" autoAdjust="0"/>
  </p:normalViewPr>
  <p:slideViewPr>
    <p:cSldViewPr>
      <p:cViewPr varScale="1">
        <p:scale>
          <a:sx n="73" d="100"/>
          <a:sy n="73" d="100"/>
        </p:scale>
        <p:origin x="55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4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1301-18C9-4CA0-A0BF-791B6E0DDD4D}" type="datetimeFigureOut">
              <a:rPr lang="en-GB" smtClean="0"/>
              <a:t>13/10/2021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20BA8-12AF-476D-99B2-894C09A4EE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7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880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30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140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91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69239" y="6566933"/>
            <a:ext cx="5602654" cy="3642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Microsoft Confidential © 2013 Microsoft Corporation. All rights reserved.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5B1B22E-D3C8-4129-8E85-2E5037E3E6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69239" y="1411760"/>
            <a:ext cx="11653523" cy="1704996"/>
          </a:xfrm>
        </p:spPr>
        <p:txBody>
          <a:bodyPr/>
          <a:lstStyle>
            <a:lvl1pPr>
              <a:spcBef>
                <a:spcPts val="1176"/>
              </a:spcBef>
              <a:defRPr b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  <a:lvl2pPr>
              <a:defRPr sz="1961"/>
            </a:lvl2pPr>
            <a:lvl3pPr>
              <a:defRPr sz="1765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356586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ECTION | DEMO BLU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8337064" y="4773828"/>
            <a:ext cx="3854937" cy="208417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89630" tIns="44815" rIns="89630" bIns="44815" numCol="1" rtlCol="0" anchor="ctr" anchorCtr="0" compatLnSpc="1">
            <a:prstTxWarp prst="textNoShape">
              <a:avLst/>
            </a:prstTxWarp>
          </a:bodyPr>
          <a:lstStyle/>
          <a:p>
            <a:pPr algn="ctr" defTabSz="896004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" y="4773828"/>
            <a:ext cx="8337062" cy="208417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89630" tIns="44815" rIns="89630" bIns="44815" numCol="1" rtlCol="0" anchor="ctr" anchorCtr="0" compatLnSpc="1">
            <a:prstTxWarp prst="textNoShape">
              <a:avLst/>
            </a:prstTxWarp>
          </a:bodyPr>
          <a:lstStyle/>
          <a:p>
            <a:pPr algn="ctr" defTabSz="896004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19836" y="4773829"/>
            <a:ext cx="8217226" cy="917862"/>
          </a:xfrm>
          <a:noFill/>
        </p:spPr>
        <p:txBody>
          <a:bodyPr lIns="146289" tIns="91431" rIns="146289" bIns="91431" anchor="t" anchorCtr="0"/>
          <a:lstStyle>
            <a:lvl1pPr>
              <a:defRPr sz="529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8337064" y="4773830"/>
            <a:ext cx="3854936" cy="1352610"/>
          </a:xfrm>
          <a:noFill/>
        </p:spPr>
        <p:txBody>
          <a:bodyPr tIns="109717" bIns="109717">
            <a:noAutofit/>
          </a:bodyPr>
          <a:lstStyle>
            <a:lvl1pPr marL="0" indent="0">
              <a:spcBef>
                <a:spcPts val="0"/>
              </a:spcBef>
              <a:buNone/>
              <a:defRPr sz="1765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905806" y="6246343"/>
            <a:ext cx="2036322" cy="2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5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ECTION | DEMO BLU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8337064" y="4773828"/>
            <a:ext cx="3854937" cy="208417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89630" tIns="44815" rIns="89630" bIns="44815" numCol="1" rtlCol="0" anchor="ctr" anchorCtr="0" compatLnSpc="1">
            <a:prstTxWarp prst="textNoShape">
              <a:avLst/>
            </a:prstTxWarp>
          </a:bodyPr>
          <a:lstStyle/>
          <a:p>
            <a:pPr algn="ctr" defTabSz="896004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" y="4773828"/>
            <a:ext cx="8337062" cy="208417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89630" tIns="44815" rIns="89630" bIns="44815" numCol="1" rtlCol="0" anchor="ctr" anchorCtr="0" compatLnSpc="1">
            <a:prstTxWarp prst="textNoShape">
              <a:avLst/>
            </a:prstTxWarp>
          </a:bodyPr>
          <a:lstStyle/>
          <a:p>
            <a:pPr algn="ctr" defTabSz="896004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19836" y="4773829"/>
            <a:ext cx="8217227" cy="917862"/>
          </a:xfrm>
          <a:noFill/>
        </p:spPr>
        <p:txBody>
          <a:bodyPr lIns="146289" tIns="91431" rIns="146289" bIns="91431" anchor="t" anchorCtr="0"/>
          <a:lstStyle>
            <a:lvl1pPr>
              <a:defRPr sz="529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8337064" y="4773830"/>
            <a:ext cx="3854936" cy="1352610"/>
          </a:xfrm>
          <a:noFill/>
        </p:spPr>
        <p:txBody>
          <a:bodyPr tIns="109717" bIns="109717">
            <a:noAutofit/>
          </a:bodyPr>
          <a:lstStyle>
            <a:lvl1pPr marL="0" indent="0">
              <a:spcBef>
                <a:spcPts val="0"/>
              </a:spcBef>
              <a:buNone/>
              <a:defRPr sz="1765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905806" y="6246343"/>
            <a:ext cx="2036322" cy="2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1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ECTION | DEMO BLU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8337064" y="4773828"/>
            <a:ext cx="3854937" cy="208417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89630" tIns="44815" rIns="89630" bIns="44815" numCol="1" rtlCol="0" anchor="ctr" anchorCtr="0" compatLnSpc="1">
            <a:prstTxWarp prst="textNoShape">
              <a:avLst/>
            </a:prstTxWarp>
          </a:bodyPr>
          <a:lstStyle/>
          <a:p>
            <a:pPr algn="ctr" defTabSz="896004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" y="4773828"/>
            <a:ext cx="8337062" cy="208417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89630" tIns="44815" rIns="89630" bIns="44815" numCol="1" rtlCol="0" anchor="ctr" anchorCtr="0" compatLnSpc="1">
            <a:prstTxWarp prst="textNoShape">
              <a:avLst/>
            </a:prstTxWarp>
          </a:bodyPr>
          <a:lstStyle/>
          <a:p>
            <a:pPr algn="ctr" defTabSz="896004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19836" y="4773829"/>
            <a:ext cx="8217227" cy="917862"/>
          </a:xfrm>
          <a:noFill/>
        </p:spPr>
        <p:txBody>
          <a:bodyPr lIns="146289" tIns="91431" rIns="146289" bIns="91431" anchor="t" anchorCtr="0"/>
          <a:lstStyle>
            <a:lvl1pPr>
              <a:defRPr sz="529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8337064" y="4773830"/>
            <a:ext cx="3854936" cy="1352610"/>
          </a:xfrm>
          <a:noFill/>
        </p:spPr>
        <p:txBody>
          <a:bodyPr tIns="109717" bIns="109717">
            <a:noAutofit/>
          </a:bodyPr>
          <a:lstStyle>
            <a:lvl1pPr marL="0" indent="0">
              <a:spcBef>
                <a:spcPts val="0"/>
              </a:spcBef>
              <a:buNone/>
              <a:defRPr sz="1765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905806" y="6246343"/>
            <a:ext cx="2036322" cy="2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1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ECTION | DEMO BLU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2" y="3877276"/>
            <a:ext cx="3854938" cy="298072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89630" tIns="44815" rIns="89630" bIns="44815" numCol="1" rtlCol="0" anchor="ctr" anchorCtr="0" compatLnSpc="1">
            <a:prstTxWarp prst="textNoShape">
              <a:avLst/>
            </a:prstTxWarp>
          </a:bodyPr>
          <a:lstStyle/>
          <a:p>
            <a:pPr algn="ctr" defTabSz="896004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" y="2"/>
            <a:ext cx="3854937" cy="3877275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89630" tIns="44815" rIns="89630" bIns="44815" numCol="1" rtlCol="0" anchor="ctr" anchorCtr="0" compatLnSpc="1">
            <a:prstTxWarp prst="textNoShape">
              <a:avLst/>
            </a:prstTxWarp>
          </a:bodyPr>
          <a:lstStyle/>
          <a:p>
            <a:pPr algn="ctr" defTabSz="896004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19834" y="300933"/>
            <a:ext cx="3735101" cy="2380941"/>
          </a:xfrm>
          <a:noFill/>
        </p:spPr>
        <p:txBody>
          <a:bodyPr lIns="146289" tIns="91431" rIns="146289" bIns="91431" anchor="t" anchorCtr="0"/>
          <a:lstStyle>
            <a:lvl1pPr>
              <a:defRPr sz="529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119835" y="3877277"/>
            <a:ext cx="3735104" cy="1352610"/>
          </a:xfrm>
          <a:noFill/>
        </p:spPr>
        <p:txBody>
          <a:bodyPr tIns="109717" bIns="109717">
            <a:noAutofit/>
          </a:bodyPr>
          <a:lstStyle>
            <a:lvl1pPr marL="0" indent="0">
              <a:spcBef>
                <a:spcPts val="0"/>
              </a:spcBef>
              <a:buNone/>
              <a:defRPr sz="1765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69239" y="6246343"/>
            <a:ext cx="2036322" cy="2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ECTION | DEMO BLUE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2" y="3877277"/>
            <a:ext cx="3854938" cy="298072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89630" tIns="44815" rIns="89630" bIns="44815" numCol="1" rtlCol="0" anchor="ctr" anchorCtr="0" compatLnSpc="1">
            <a:prstTxWarp prst="textNoShape">
              <a:avLst/>
            </a:prstTxWarp>
          </a:bodyPr>
          <a:lstStyle/>
          <a:p>
            <a:pPr algn="ctr" defTabSz="896004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" y="2"/>
            <a:ext cx="3854937" cy="3877275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89630" tIns="44815" rIns="89630" bIns="44815" numCol="1" rtlCol="0" anchor="ctr" anchorCtr="0" compatLnSpc="1">
            <a:prstTxWarp prst="textNoShape">
              <a:avLst/>
            </a:prstTxWarp>
          </a:bodyPr>
          <a:lstStyle/>
          <a:p>
            <a:pPr algn="ctr" defTabSz="896004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19835" y="300933"/>
            <a:ext cx="3735105" cy="2380941"/>
          </a:xfrm>
          <a:noFill/>
        </p:spPr>
        <p:txBody>
          <a:bodyPr lIns="146289" tIns="91431" rIns="146289" bIns="91431" anchor="t" anchorCtr="0"/>
          <a:lstStyle>
            <a:lvl1pPr>
              <a:defRPr sz="529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121142" y="3877277"/>
            <a:ext cx="3738091" cy="1352610"/>
          </a:xfrm>
          <a:noFill/>
        </p:spPr>
        <p:txBody>
          <a:bodyPr tIns="109717" bIns="109717">
            <a:noAutofit/>
          </a:bodyPr>
          <a:lstStyle>
            <a:lvl1pPr marL="0" indent="0">
              <a:spcBef>
                <a:spcPts val="0"/>
              </a:spcBef>
              <a:buNone/>
              <a:defRPr sz="1765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69239" y="6246343"/>
            <a:ext cx="2036322" cy="2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9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ECTION | DEMO BLU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2" y="4773828"/>
            <a:ext cx="3854938" cy="208417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89630" tIns="44815" rIns="89630" bIns="44815" numCol="1" rtlCol="0" anchor="ctr" anchorCtr="0" compatLnSpc="1">
            <a:prstTxWarp prst="textNoShape">
              <a:avLst/>
            </a:prstTxWarp>
          </a:bodyPr>
          <a:lstStyle/>
          <a:p>
            <a:pPr algn="ctr" defTabSz="896004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" y="2"/>
            <a:ext cx="3854937" cy="4773828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89630" tIns="44815" rIns="89630" bIns="44815" numCol="1" rtlCol="0" anchor="ctr" anchorCtr="0" compatLnSpc="1">
            <a:prstTxWarp prst="textNoShape">
              <a:avLst/>
            </a:prstTxWarp>
          </a:bodyPr>
          <a:lstStyle/>
          <a:p>
            <a:pPr algn="ctr" defTabSz="896004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19835" y="300933"/>
            <a:ext cx="3735103" cy="2380941"/>
          </a:xfrm>
        </p:spPr>
        <p:txBody>
          <a:bodyPr lIns="146289" tIns="91431" rIns="146289" bIns="91431" anchor="t" anchorCtr="0"/>
          <a:lstStyle>
            <a:lvl1pPr>
              <a:defRPr sz="529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121143" y="4773830"/>
            <a:ext cx="3702401" cy="1352610"/>
          </a:xfrm>
          <a:noFill/>
        </p:spPr>
        <p:txBody>
          <a:bodyPr tIns="109717" bIns="109717">
            <a:noAutofit/>
          </a:bodyPr>
          <a:lstStyle>
            <a:lvl1pPr marL="0" indent="0">
              <a:spcBef>
                <a:spcPts val="0"/>
              </a:spcBef>
              <a:buNone/>
              <a:defRPr sz="1765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69239" y="6246343"/>
            <a:ext cx="2036322" cy="2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2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372104"/>
          </a:xfrm>
          <a:noFill/>
        </p:spPr>
        <p:txBody>
          <a:bodyPr tIns="91431" bIns="91431" anchor="t" anchorCtr="0"/>
          <a:lstStyle>
            <a:lvl1pPr>
              <a:defRPr sz="8627" b="0" spc="-14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5178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376049"/>
          </a:xfrm>
          <a:noFill/>
        </p:spPr>
        <p:txBody>
          <a:bodyPr vert="horz" wrap="square" lIns="146289" tIns="91431" rIns="146289" bIns="91431" rtlCol="0" anchor="t" anchorCtr="0">
            <a:spAutoFit/>
          </a:bodyPr>
          <a:lstStyle>
            <a:lvl1pPr>
              <a:defRPr lang="en-US" sz="8627" b="0" spc="-147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20495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372104"/>
          </a:xfrm>
          <a:noFill/>
        </p:spPr>
        <p:txBody>
          <a:bodyPr tIns="91431" bIns="91431" anchor="t" anchorCtr="0"/>
          <a:lstStyle>
            <a:lvl1pPr>
              <a:defRPr sz="8627" b="0" spc="-147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76294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438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411760"/>
            <a:ext cx="11653523" cy="1704996"/>
          </a:xfrm>
        </p:spPr>
        <p:txBody>
          <a:bodyPr/>
          <a:lstStyle>
            <a:lvl1pPr marL="0" indent="0">
              <a:buNone/>
              <a:defRPr lang="en-US" sz="3921" b="0" kern="1200" spc="0" baseline="0" dirty="0" smtClean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sz="1961"/>
            </a:lvl2pPr>
            <a:lvl3pPr marL="331444" indent="-164943">
              <a:buFont typeface="Arial" pitchFamily="34" charset="0"/>
              <a:buChar char="•"/>
              <a:tabLst>
                <a:tab pos="331444" algn="l"/>
              </a:tabLst>
              <a:defRPr/>
            </a:lvl3pPr>
            <a:lvl4pPr marL="508837" indent="-177393">
              <a:buFont typeface="Arial" pitchFamily="34" charset="0"/>
              <a:buChar char="•"/>
              <a:defRPr/>
            </a:lvl4pPr>
            <a:lvl5pPr marL="619317" indent="-110482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9239" y="6566933"/>
            <a:ext cx="5602655" cy="3642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Microsoft Confidential © 2013 Microsoft Corporation. All rights reserved.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B22E-D3C8-4129-8E85-2E5037E3E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06840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639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65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8" tIns="45718" rIns="45718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13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609608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69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3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43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19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8511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8"/>
            <a:ext cx="11653523" cy="1928304"/>
          </a:xfrm>
          <a:prstGeom prst="rect">
            <a:avLst/>
          </a:prstGeom>
        </p:spPr>
        <p:txBody>
          <a:bodyPr/>
          <a:lstStyle>
            <a:lvl1pPr marL="284762" indent="-284762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87" indent="-27542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48" indent="-284762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23" indent="-224075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098" indent="-224075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42" tIns="77721" rIns="155442" bIns="77721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269241" y="289511"/>
            <a:ext cx="11655840" cy="651821"/>
          </a:xfrm>
        </p:spPr>
        <p:txBody>
          <a:bodyPr/>
          <a:lstStyle>
            <a:lvl1pPr>
              <a:defRPr sz="470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13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 END SLIDE 20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267684" y="6171645"/>
            <a:ext cx="10758655" cy="3952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67" tIns="143413" rIns="179267" bIns="143413" numCol="1" anchor="t" anchorCtr="0" compatLnSpc="1">
            <a:prstTxWarp prst="textNoShape">
              <a:avLst/>
            </a:prstTxWarp>
            <a:spAutoFit/>
          </a:bodyPr>
          <a:lstStyle/>
          <a:p>
            <a:pPr defTabSz="913835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2013 Microsoft Corporation. All rights reserved. 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4859"/>
            <a:ext cx="3223861" cy="68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8009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58977" y="2259484"/>
            <a:ext cx="10972800" cy="1143000"/>
          </a:xfrm>
          <a:prstGeom prst="rect">
            <a:avLst/>
          </a:prstGeom>
        </p:spPr>
        <p:txBody>
          <a:bodyPr/>
          <a:lstStyle>
            <a:lvl1pPr algn="ctr">
              <a:defRPr sz="4400"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392733" y="3716338"/>
            <a:ext cx="9505288" cy="7207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Segoe UI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8925" y="4764906"/>
            <a:ext cx="720000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8925" y="5288401"/>
            <a:ext cx="720000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13162" y="5762701"/>
            <a:ext cx="720000" cy="720000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8832963" y="4928402"/>
            <a:ext cx="3176003" cy="39300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E-mail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8832962" y="5484458"/>
            <a:ext cx="3176003" cy="3278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Twitter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8832962" y="5975392"/>
            <a:ext cx="3176003" cy="31080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73260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2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2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7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2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58977" y="2259484"/>
            <a:ext cx="10972800" cy="1143000"/>
          </a:xfrm>
          <a:prstGeom prst="rect">
            <a:avLst/>
          </a:prstGeom>
        </p:spPr>
        <p:txBody>
          <a:bodyPr/>
          <a:lstStyle>
            <a:lvl1pPr algn="ctr">
              <a:defRPr sz="4400"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392733" y="3716338"/>
            <a:ext cx="9505288" cy="7207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Segoe UI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158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2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2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bg>
      <p:bgPr>
        <a:solidFill>
          <a:srgbClr val="FA6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58977" y="2857500"/>
            <a:ext cx="109728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latin typeface="Segoe UI Light" pitchFamily="34" charset="0"/>
              </a:defRPr>
            </a:lvl1pPr>
          </a:lstStyle>
          <a:p>
            <a:r>
              <a:rPr lang="en-US" dirty="0"/>
              <a:t>Add section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10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bg>
      <p:bgPr>
        <a:solidFill>
          <a:srgbClr val="60A9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58977" y="2857500"/>
            <a:ext cx="109728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latin typeface="Segoe UI Light" pitchFamily="34" charset="0"/>
              </a:defRPr>
            </a:lvl1pPr>
          </a:lstStyle>
          <a:p>
            <a:r>
              <a:rPr lang="en-US" dirty="0"/>
              <a:t>Add section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5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">
    <p:bg>
      <p:bgPr>
        <a:solidFill>
          <a:srgbClr val="1BA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58977" y="2857500"/>
            <a:ext cx="109728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latin typeface="Segoe UI Light" pitchFamily="34" charset="0"/>
              </a:defRPr>
            </a:lvl1pPr>
          </a:lstStyle>
          <a:p>
            <a:r>
              <a:rPr lang="en-US" dirty="0"/>
              <a:t>Add section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71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9239" y="6566933"/>
            <a:ext cx="5602655" cy="3642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Microsoft Confidential © 2013 Microsoft Corporation. All rights reserved.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B22E-D3C8-4129-8E85-2E5037E3E6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69239" y="1411760"/>
            <a:ext cx="11653523" cy="17045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4731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10828784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Segoe WP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948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6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15" dur="1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17" dur="1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19" dur="9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uiExpand="1" build="p">
        <p:tmplLst>
          <p:tmpl lvl="1">
            <p:tnLst>
              <p:par>
                <p:cTn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rgbClr val="FA6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Segoe WP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10828784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100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6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15" dur="1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17" dur="11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19" dur="9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rgbClr val="60A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Segoe WP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10828784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7230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6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15" dur="1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17" dur="11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19" dur="9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2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 flipH="1">
            <a:off x="8304245" y="1628800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 flipH="1">
            <a:off x="8304245" y="3933056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Segoe WP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7128792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5842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7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6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27" dur="1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29" dur="11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31" dur="9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ontent and 2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 flipH="1">
            <a:off x="8304245" y="1628800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 flipH="1">
            <a:off x="8304245" y="3933056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rgbClr val="FA6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Segoe WP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7128792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425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7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6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27" dur="1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29" dur="11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31" dur="9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Content and 2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 flipH="1">
            <a:off x="8304245" y="1628800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 flipH="1">
            <a:off x="8304245" y="3933056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rgbClr val="60A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Segoe WP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7128792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360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7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6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27" dur="1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29" dur="11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31" dur="9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dirty="0"/>
              <a:t>Clique para editar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1F72-38BD-C240-A693-3F616EAC9721}" type="datetimeFigureOut">
              <a:rPr lang="pt-BR" smtClean="0"/>
              <a:t>13/10/2021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FFB9-C885-BB4D-B0C5-4BA29321760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014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69239" y="6566933"/>
            <a:ext cx="5602654" cy="3642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Microsoft Confidential © 2013 Microsoft Corporation. All rights reserved.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5B1B22E-D3C8-4129-8E85-2E5037E3E6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69239" y="1411760"/>
            <a:ext cx="11653523" cy="1704996"/>
          </a:xfrm>
        </p:spPr>
        <p:txBody>
          <a:bodyPr/>
          <a:lstStyle>
            <a:lvl1pPr>
              <a:spcBef>
                <a:spcPts val="1176"/>
              </a:spcBef>
              <a:defRPr b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  <a:lvl2pPr>
              <a:defRPr sz="1961"/>
            </a:lvl2pPr>
            <a:lvl3pPr>
              <a:defRPr sz="1765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357928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or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411760"/>
            <a:ext cx="11653523" cy="170456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331444" indent="-164943">
              <a:buFont typeface="Arial" pitchFamily="34" charset="0"/>
              <a:buChar char="•"/>
              <a:tabLst>
                <a:tab pos="331444" algn="l"/>
              </a:tabLst>
              <a:defRPr/>
            </a:lvl3pPr>
            <a:lvl4pPr marL="508837" indent="-177393">
              <a:buFont typeface="Arial" pitchFamily="34" charset="0"/>
              <a:buChar char="•"/>
              <a:defRPr/>
            </a:lvl4pPr>
            <a:lvl5pPr marL="619317" indent="-110482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9239" y="6566933"/>
            <a:ext cx="5602655" cy="3642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Microsoft Confidential © 2013 Microsoft Corporation. All rights reserved.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B22E-D3C8-4129-8E85-2E5037E3E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83930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WO 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4644"/>
            <a:ext cx="5378548" cy="231757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3921" b="0" kern="1200" spc="0" baseline="0" dirty="0" smtClean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186" indent="0">
              <a:buNone/>
              <a:tabLst/>
              <a:defRPr sz="1961"/>
            </a:lvl3pPr>
            <a:lvl4pPr marL="451261" indent="0">
              <a:buNone/>
              <a:defRPr/>
            </a:lvl4pPr>
            <a:lvl5pPr marL="672224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2084644"/>
            <a:ext cx="5378548" cy="231757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3921" b="0" kern="1200" spc="0" baseline="0" dirty="0" smtClean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186" indent="0">
              <a:buNone/>
              <a:tabLst/>
              <a:defRPr sz="1961"/>
            </a:lvl3pPr>
            <a:lvl4pPr marL="451261" indent="0">
              <a:buNone/>
              <a:defRPr/>
            </a:lvl4pPr>
            <a:lvl5pPr marL="672224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269239" y="6566933"/>
            <a:ext cx="5602655" cy="3642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Microsoft Confidential © 2013 Microsoft Corporation.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5B1B22E-D3C8-4129-8E85-2E5037E3E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9967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4173"/>
            <a:ext cx="5378548" cy="231757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/>
            </a:lvl1pPr>
            <a:lvl2pPr marL="0" indent="0">
              <a:buNone/>
              <a:defRPr sz="1961"/>
            </a:lvl2pPr>
            <a:lvl3pPr marL="227186" indent="0">
              <a:buNone/>
              <a:tabLst/>
              <a:defRPr sz="1961"/>
            </a:lvl3pPr>
            <a:lvl4pPr marL="451261" indent="0">
              <a:buNone/>
              <a:defRPr/>
            </a:lvl4pPr>
            <a:lvl5pPr marL="672224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2084173"/>
            <a:ext cx="5378548" cy="231757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/>
            </a:lvl1pPr>
            <a:lvl2pPr marL="0" indent="0">
              <a:buNone/>
              <a:defRPr sz="1961"/>
            </a:lvl2pPr>
            <a:lvl3pPr marL="227186" indent="0">
              <a:buNone/>
              <a:tabLst/>
              <a:defRPr sz="1961"/>
            </a:lvl3pPr>
            <a:lvl4pPr marL="451261" indent="0">
              <a:buNone/>
              <a:defRPr/>
            </a:lvl4pPr>
            <a:lvl5pPr marL="672224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269239" y="6566933"/>
            <a:ext cx="5602655" cy="3642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Microsoft Confidential © 2013 Microsoft Corporation.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5B1B22E-D3C8-4129-8E85-2E5037E3E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5871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69239" y="6430127"/>
            <a:ext cx="5602655" cy="3642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Microsoft Confidential © 2013 Microsoft Corporation. All rights reserved.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077859" y="6430127"/>
            <a:ext cx="2844904" cy="364224"/>
          </a:xfrm>
        </p:spPr>
        <p:txBody>
          <a:bodyPr/>
          <a:lstStyle/>
          <a:p>
            <a:fld id="{25B1B22E-D3C8-4129-8E85-2E5037E3E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716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69239" y="6566933"/>
            <a:ext cx="5602655" cy="3642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Microsoft Confidential © 2013 Microsoft Corporation. All rights reserved.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5B1B22E-D3C8-4129-8E85-2E5037E3E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63859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69239" y="6566933"/>
            <a:ext cx="5602655" cy="3642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Microsoft Confidential © 2013 Microsoft Corporation. All rights reserved.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5B1B22E-D3C8-4129-8E85-2E5037E3E6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647788" y="2076389"/>
            <a:ext cx="6274974" cy="2247603"/>
          </a:xfrm>
        </p:spPr>
        <p:txBody>
          <a:bodyPr/>
          <a:lstStyle>
            <a:lvl1pPr>
              <a:spcBef>
                <a:spcPts val="1176"/>
              </a:spcBef>
              <a:defRPr b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  <a:lvl2pPr>
              <a:defRPr sz="1961"/>
            </a:lvl2pPr>
            <a:lvl3pPr>
              <a:defRPr sz="1765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48859" y="289511"/>
            <a:ext cx="6276222" cy="14664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8372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11655840" cy="733299"/>
          </a:xfrm>
          <a:prstGeom prst="rect">
            <a:avLst/>
          </a:prstGeom>
        </p:spPr>
        <p:txBody>
          <a:bodyPr vert="horz" wrap="square" lIns="146289" tIns="0" rIns="146289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411760"/>
            <a:ext cx="11653521" cy="1704996"/>
          </a:xfrm>
          <a:prstGeom prst="rect">
            <a:avLst/>
          </a:prstGeom>
        </p:spPr>
        <p:txBody>
          <a:bodyPr vert="horz" wrap="square" lIns="146289" tIns="0" rIns="146289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9239" y="6566933"/>
            <a:ext cx="3859607" cy="364224"/>
          </a:xfrm>
          <a:prstGeom prst="rect">
            <a:avLst/>
          </a:prstGeom>
        </p:spPr>
        <p:txBody>
          <a:bodyPr vert="horz" lIns="0" tIns="45716" rIns="91431" bIns="45716" rtlCol="0" anchor="ctr"/>
          <a:lstStyle>
            <a:lvl1pPr algn="l">
              <a:defRPr sz="1176"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Microsoft Confidential © 2013 Microsoft Corporation.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077859" y="6564685"/>
            <a:ext cx="2844904" cy="364224"/>
          </a:xfrm>
          <a:prstGeom prst="rect">
            <a:avLst/>
          </a:prstGeom>
        </p:spPr>
        <p:txBody>
          <a:bodyPr vert="horz" lIns="91431" tIns="45716" rIns="0" bIns="45716" rtlCol="0" anchor="ctr"/>
          <a:lstStyle>
            <a:lvl1pPr algn="r">
              <a:defRPr sz="1176"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25B1B22E-D3C8-4129-8E85-2E5037E3E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48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</p:sldLayoutIdLst>
  <p:transition>
    <p:fade/>
  </p:transition>
  <p:hf hdr="0" dt="0"/>
  <p:txStyles>
    <p:titleStyle>
      <a:lvl1pPr algn="l" defTabSz="914278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278" rtl="0" eaLnBrk="1" fontAlgn="auto" latinLnBrk="0" hangingPunct="1">
        <a:lnSpc>
          <a:spcPct val="90000"/>
        </a:lnSpc>
        <a:spcBef>
          <a:spcPts val="1176"/>
        </a:spcBef>
        <a:spcAft>
          <a:spcPts val="0"/>
        </a:spcAft>
        <a:buClrTx/>
        <a:buSzPct val="90000"/>
        <a:buFont typeface="Arial" pitchFamily="34" charset="0"/>
        <a:buNone/>
        <a:tabLst/>
        <a:defRPr sz="3921" b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669" marR="0" indent="0" algn="l" defTabSz="914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0" marR="0" indent="0" algn="l" defTabSz="914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36" marR="0" indent="-1008336" algn="l" defTabSz="914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56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08336" marR="0" indent="-1008336" algn="l" defTabSz="914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56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262" indent="-228570" algn="l" defTabSz="9142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02" indent="-228570" algn="l" defTabSz="9142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540" indent="-228570" algn="l" defTabSz="9142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681" indent="-228570" algn="l" defTabSz="9142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78" algn="l" defTabSz="9142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6" algn="l" defTabSz="9142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55" algn="l" defTabSz="9142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694" algn="l" defTabSz="9142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32" algn="l" defTabSz="9142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971" algn="l" defTabSz="9142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11" algn="l" defTabSz="9142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091225"/>
          </a:fgClr>
          <a:bgClr>
            <a:srgbClr val="070E1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413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659" r:id="rId3"/>
    <p:sldLayoutId id="2147483660" r:id="rId4"/>
    <p:sldLayoutId id="2147483661" r:id="rId5"/>
    <p:sldLayoutId id="2147483650" r:id="rId6"/>
    <p:sldLayoutId id="2147483656" r:id="rId7"/>
    <p:sldLayoutId id="2147483657" r:id="rId8"/>
    <p:sldLayoutId id="2147483652" r:id="rId9"/>
    <p:sldLayoutId id="2147483662" r:id="rId10"/>
    <p:sldLayoutId id="2147483663" r:id="rId11"/>
    <p:sldLayoutId id="2147483689" r:id="rId12"/>
    <p:sldLayoutId id="2147483690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78EEA-21F8-4130-86B8-257A6CE3C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endParaRPr lang="pt-BR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F2327E-0767-441B-8570-C84DC245F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endParaRPr lang="pt-BR" sz="2000"/>
          </a:p>
        </p:txBody>
      </p:sp>
      <p:pic>
        <p:nvPicPr>
          <p:cNvPr id="4" name="Espaço Reservado para Conteúdo 4" descr="Uma imagem contendo placar&#10;&#10;Descrição gerada automaticamente">
            <a:extLst>
              <a:ext uri="{FF2B5EF4-FFF2-40B4-BE49-F238E27FC236}">
                <a16:creationId xmlns:a16="http://schemas.microsoft.com/office/drawing/2014/main" id="{14A5BACA-3EC5-4A8C-A6E0-1FC7AED0C5A3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4337"/>
            <a:ext cx="12211263" cy="3052815"/>
          </a:xfrm>
          <a:prstGeom prst="rect">
            <a:avLst/>
          </a:prstGeom>
          <a:noFill/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54F57FC-D5FD-443A-A13E-CC054AE163E4}"/>
              </a:ext>
            </a:extLst>
          </p:cNvPr>
          <p:cNvSpPr/>
          <p:nvPr/>
        </p:nvSpPr>
        <p:spPr>
          <a:xfrm>
            <a:off x="263352" y="5205763"/>
            <a:ext cx="11928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Soluções de capacitação para a sua equipe e empresa</a:t>
            </a:r>
          </a:p>
        </p:txBody>
      </p:sp>
    </p:spTree>
    <p:extLst>
      <p:ext uri="{BB962C8B-B14F-4D97-AF65-F5344CB8AC3E}">
        <p14:creationId xmlns:p14="http://schemas.microsoft.com/office/powerpoint/2010/main" val="91922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91A9A8DB-A2E9-4FD5-8ABC-3F954D19C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6633"/>
            <a:ext cx="5977384" cy="5564446"/>
          </a:xfrm>
        </p:spPr>
        <p:txBody>
          <a:bodyPr/>
          <a:lstStyle/>
          <a:p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r>
              <a:rPr lang="pt-BR" sz="1800" dirty="0">
                <a:solidFill>
                  <a:schemeClr val="tx1"/>
                </a:solidFill>
              </a:rPr>
              <a:t>A FYI Learning Solutions nasceu em 2009 com o objetivo de ser a maior contribuinte na formação de profissionais capacitados para trabalhar nas principais soluções de negócios e tecnologia, inaugurando uma nova modalidade de CPLS (Microsoft </a:t>
            </a:r>
            <a:r>
              <a:rPr lang="pt-BR" sz="1800" dirty="0" err="1">
                <a:solidFill>
                  <a:schemeClr val="tx1"/>
                </a:solidFill>
              </a:rPr>
              <a:t>Certified</a:t>
            </a:r>
            <a:r>
              <a:rPr lang="pt-BR" sz="1800" dirty="0">
                <a:solidFill>
                  <a:schemeClr val="tx1"/>
                </a:solidFill>
              </a:rPr>
              <a:t> </a:t>
            </a:r>
            <a:r>
              <a:rPr lang="pt-BR" sz="1800" dirty="0" err="1">
                <a:solidFill>
                  <a:schemeClr val="tx1"/>
                </a:solidFill>
              </a:rPr>
              <a:t>Partner</a:t>
            </a:r>
            <a:r>
              <a:rPr lang="pt-BR" sz="1800" dirty="0">
                <a:solidFill>
                  <a:schemeClr val="tx1"/>
                </a:solidFill>
              </a:rPr>
              <a:t> Learning Solutions), surgindo como a principal opção para pessoas físicas e jurídicas interessadas em desenvolver competências </a:t>
            </a:r>
            <a:r>
              <a:rPr lang="en-US" sz="1800" dirty="0">
                <a:solidFill>
                  <a:schemeClr val="tx1"/>
                </a:solidFill>
              </a:rPr>
              <a:t>de Business Applications &amp; Power Platform.</a:t>
            </a:r>
            <a:br>
              <a:rPr lang="pt-BR" sz="1800" dirty="0">
                <a:solidFill>
                  <a:schemeClr val="tx1"/>
                </a:solidFill>
              </a:rPr>
            </a:br>
            <a:r>
              <a:rPr lang="pt-BR" sz="1800" dirty="0">
                <a:solidFill>
                  <a:schemeClr val="tx1"/>
                </a:solidFill>
              </a:rPr>
              <a:t>Além disso, atuamos na capacitação das principais soluções de colaboração, desenvolvimento, gerenciamento e Business </a:t>
            </a:r>
            <a:r>
              <a:rPr lang="pt-BR" sz="1800" dirty="0" err="1">
                <a:solidFill>
                  <a:schemeClr val="tx1"/>
                </a:solidFill>
              </a:rPr>
              <a:t>Intelligence</a:t>
            </a:r>
            <a:r>
              <a:rPr lang="pt-BR" sz="1800" dirty="0">
                <a:solidFill>
                  <a:schemeClr val="tx1"/>
                </a:solidFill>
              </a:rPr>
              <a:t> das plataformas Microsoft.</a:t>
            </a:r>
            <a:br>
              <a:rPr lang="en-US" dirty="0">
                <a:solidFill>
                  <a:schemeClr val="tx1"/>
                </a:solidFill>
              </a:rPr>
            </a:br>
            <a:endParaRPr lang="pt-BR" sz="3200" dirty="0">
              <a:solidFill>
                <a:schemeClr val="tx1"/>
              </a:solidFill>
            </a:endParaRPr>
          </a:p>
        </p:txBody>
      </p:sp>
      <p:pic>
        <p:nvPicPr>
          <p:cNvPr id="15" name="Imagem 14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C6F58ABD-4050-4D1E-9A87-7BB1DAEF82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865" y="5515660"/>
            <a:ext cx="2866063" cy="1085088"/>
          </a:xfrm>
          <a:prstGeom prst="rect">
            <a:avLst/>
          </a:prstGeom>
        </p:spPr>
      </p:pic>
      <p:pic>
        <p:nvPicPr>
          <p:cNvPr id="3" name="Imagem 2" descr="Uma imagem contendo desenho&#10;&#10;Descrição gerada automaticamente">
            <a:extLst>
              <a:ext uri="{FF2B5EF4-FFF2-40B4-BE49-F238E27FC236}">
                <a16:creationId xmlns:a16="http://schemas.microsoft.com/office/drawing/2014/main" id="{AEB4F4EA-EFF3-413B-8694-D58165C524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12" y="5613004"/>
            <a:ext cx="2626770" cy="8904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E8FF9DD-2C41-4716-B04D-FB85DCF2E536}"/>
              </a:ext>
            </a:extLst>
          </p:cNvPr>
          <p:cNvSpPr txBox="1"/>
          <p:nvPr/>
        </p:nvSpPr>
        <p:spPr>
          <a:xfrm>
            <a:off x="368292" y="354596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Inovação e Experiência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8899C0B-042B-4135-A828-9F4B2EBC3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663" y="1550181"/>
            <a:ext cx="5811600" cy="3757637"/>
          </a:xfrm>
          <a:prstGeom prst="rect">
            <a:avLst/>
          </a:prstGeom>
        </p:spPr>
      </p:pic>
      <p:pic>
        <p:nvPicPr>
          <p:cNvPr id="14" name="Imagem 13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FA2AE3CC-5EE5-4B2B-8046-FB0B0D228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048" y="2705319"/>
            <a:ext cx="1201633" cy="1922612"/>
          </a:xfrm>
          <a:prstGeom prst="rect">
            <a:avLst/>
          </a:prstGeom>
        </p:spPr>
      </p:pic>
      <p:pic>
        <p:nvPicPr>
          <p:cNvPr id="17" name="Imagem 16" descr="Uma imagem contendo desenho&#10;&#10;Descrição gerada automaticamente">
            <a:extLst>
              <a:ext uri="{FF2B5EF4-FFF2-40B4-BE49-F238E27FC236}">
                <a16:creationId xmlns:a16="http://schemas.microsoft.com/office/drawing/2014/main" id="{9E6B8F7E-776E-4083-A180-C434A1AA62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681" y="2705319"/>
            <a:ext cx="1451217" cy="1922612"/>
          </a:xfrm>
          <a:prstGeom prst="rect">
            <a:avLst/>
          </a:prstGeom>
        </p:spPr>
      </p:pic>
      <p:pic>
        <p:nvPicPr>
          <p:cNvPr id="19" name="Imagem 18" descr="Uma imagem contendo desenho&#10;&#10;Descrição gerada automaticamente">
            <a:extLst>
              <a:ext uri="{FF2B5EF4-FFF2-40B4-BE49-F238E27FC236}">
                <a16:creationId xmlns:a16="http://schemas.microsoft.com/office/drawing/2014/main" id="{4CEEC217-EC12-46B3-8B82-B9CC199966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539" y="2705319"/>
            <a:ext cx="1399874" cy="19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C520E04-8CD0-48AC-A3A6-A28539E2D6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1" y="1268760"/>
            <a:ext cx="2712301" cy="20342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7FC349-414E-410C-B113-AEFC85636E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28" y="1244118"/>
            <a:ext cx="3831209" cy="21627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ABCD0B-BBD5-46EA-892B-22F62DE8DC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1" y="3533000"/>
            <a:ext cx="4222181" cy="23749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6377F2-E17A-4C45-B492-2519BDCC9D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4395267"/>
            <a:ext cx="3976103" cy="2236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B6EF23-694E-4410-9F9F-4232DE21EA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12" y="3030801"/>
            <a:ext cx="3372035" cy="18967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0C623E-8340-47F7-A37D-96A7A6B3B4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271" y="1246567"/>
            <a:ext cx="2936115" cy="22020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05865FE-2E41-4389-9E39-9852D548567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327" y="4660987"/>
            <a:ext cx="2627784" cy="19708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766A8A-C46E-4B18-8CC0-6BDD6E6023D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86" y="2043702"/>
            <a:ext cx="2983228" cy="223655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9D83B70-BFAC-4519-A60A-BE188237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/>
          <a:lstStyle/>
          <a:p>
            <a:r>
              <a:rPr lang="pt-BR" sz="2800" b="1" dirty="0">
                <a:solidFill>
                  <a:schemeClr val="tx1"/>
                </a:solidFill>
              </a:rPr>
              <a:t>Nossos treinamentos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951CCD5-D348-411B-B9C8-02971315CE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72329" y="27889"/>
            <a:ext cx="3218967" cy="10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sz="2800" b="1" dirty="0">
                <a:solidFill>
                  <a:schemeClr val="tx1"/>
                </a:solidFill>
              </a:rPr>
              <a:t>Academia de Talentos 2021</a:t>
            </a:r>
          </a:p>
        </p:txBody>
      </p:sp>
      <p:sp>
        <p:nvSpPr>
          <p:cNvPr id="3" name="Rectangle 2"/>
          <p:cNvSpPr/>
          <p:nvPr/>
        </p:nvSpPr>
        <p:spPr>
          <a:xfrm>
            <a:off x="591379" y="1269032"/>
            <a:ext cx="1953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Sobre a FYI:</a:t>
            </a:r>
          </a:p>
        </p:txBody>
      </p:sp>
      <p:sp>
        <p:nvSpPr>
          <p:cNvPr id="5" name="Título 3"/>
          <p:cNvSpPr txBox="1">
            <a:spLocks/>
          </p:cNvSpPr>
          <p:nvPr/>
        </p:nvSpPr>
        <p:spPr>
          <a:xfrm>
            <a:off x="818401" y="2348879"/>
            <a:ext cx="5229593" cy="498598"/>
          </a:xfrm>
          <a:prstGeom prst="rect">
            <a:avLst/>
          </a:prstGeom>
        </p:spPr>
        <p:txBody>
          <a:bodyPr vert="horz" wrap="square" lIns="146289" tIns="0" rIns="146289" bIns="0" rtlCol="0" anchor="t">
            <a:spAutoFit/>
          </a:bodyPr>
          <a:lstStyle>
            <a:lvl1pPr algn="l" defTabSz="914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sz="18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Situada na Avenida Paulista, a FYI Learning Solutions se encontra na melhor localidade da cidade de São Paulo.</a:t>
            </a:r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718479" y="3376287"/>
            <a:ext cx="5610735" cy="498598"/>
          </a:xfrm>
          <a:prstGeom prst="rect">
            <a:avLst/>
          </a:prstGeom>
        </p:spPr>
        <p:txBody>
          <a:bodyPr vert="horz" wrap="square" lIns="146289" tIns="0" rIns="146289" bIns="0" rtlCol="0" anchor="t">
            <a:spAutoFit/>
          </a:bodyPr>
          <a:lstStyle>
            <a:lvl1pPr algn="l" defTabSz="914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sz="18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Grande oferta de restaurantes, bancos, hotéis e todo o tipo de prestação de serviços.</a:t>
            </a:r>
          </a:p>
        </p:txBody>
      </p:sp>
      <p:sp>
        <p:nvSpPr>
          <p:cNvPr id="7" name="Título 3"/>
          <p:cNvSpPr txBox="1">
            <a:spLocks/>
          </p:cNvSpPr>
          <p:nvPr/>
        </p:nvSpPr>
        <p:spPr>
          <a:xfrm>
            <a:off x="818402" y="4600011"/>
            <a:ext cx="5410891" cy="747897"/>
          </a:xfrm>
          <a:prstGeom prst="rect">
            <a:avLst/>
          </a:prstGeom>
        </p:spPr>
        <p:txBody>
          <a:bodyPr vert="horz" wrap="square" lIns="146289" tIns="0" rIns="146289" bIns="0" rtlCol="0" anchor="t">
            <a:spAutoFit/>
          </a:bodyPr>
          <a:lstStyle>
            <a:lvl1pPr algn="l" defTabSz="914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sz="18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Região central da cidade de São Paulo com facilidade de acesso via transporte público. Estamos localizados entre as estações Consolação e Trianon Masp do Metro.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61874B2-4E4B-4F14-BCD0-13504AA0B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360" y="148653"/>
            <a:ext cx="2627604" cy="89009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EEE2B69-15C3-45BD-84F7-8A6B4425D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718" y="1600841"/>
            <a:ext cx="52292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9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sz="2800" b="1" dirty="0">
                <a:solidFill>
                  <a:schemeClr val="tx1"/>
                </a:solidFill>
              </a:rPr>
              <a:t>Academia de Talentos 2021</a:t>
            </a:r>
          </a:p>
        </p:txBody>
      </p:sp>
      <p:sp>
        <p:nvSpPr>
          <p:cNvPr id="3" name="Rectangle 2"/>
          <p:cNvSpPr/>
          <p:nvPr/>
        </p:nvSpPr>
        <p:spPr>
          <a:xfrm>
            <a:off x="583323" y="1586992"/>
            <a:ext cx="4864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Estrutura física</a:t>
            </a:r>
          </a:p>
        </p:txBody>
      </p:sp>
      <p:sp>
        <p:nvSpPr>
          <p:cNvPr id="7" name="Título 3"/>
          <p:cNvSpPr txBox="1">
            <a:spLocks/>
          </p:cNvSpPr>
          <p:nvPr/>
        </p:nvSpPr>
        <p:spPr>
          <a:xfrm>
            <a:off x="583323" y="2276872"/>
            <a:ext cx="5610734" cy="747897"/>
          </a:xfrm>
          <a:prstGeom prst="rect">
            <a:avLst/>
          </a:prstGeom>
        </p:spPr>
        <p:txBody>
          <a:bodyPr vert="horz" wrap="square" lIns="146289" tIns="0" rIns="146289" bIns="0" rtlCol="0" anchor="t">
            <a:spAutoFit/>
          </a:bodyPr>
          <a:lstStyle>
            <a:lvl1pPr algn="l" defTabSz="914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sz="18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Contamos com diversas salas, ambiente climatizado, estrutura informatizada e ambientes tecnológicos atualizados e  aderentes aos treinamentos de TI mais atuais do mercado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70" y="3573016"/>
            <a:ext cx="7858125" cy="2324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434F069-B74D-40E9-853E-7744E2CAE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6360" y="123253"/>
            <a:ext cx="2627604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2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1"/>
          <a:stretch/>
        </p:blipFill>
        <p:spPr>
          <a:xfrm>
            <a:off x="-1078" y="-27384"/>
            <a:ext cx="12192000" cy="688538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 bwMode="auto">
          <a:xfrm>
            <a:off x="254727" y="188640"/>
            <a:ext cx="3032961" cy="691217"/>
          </a:xfrm>
          <a:prstGeom prst="rect">
            <a:avLst/>
          </a:prstGeom>
          <a:solidFill>
            <a:srgbClr val="070E1F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69241" y="289511"/>
            <a:ext cx="11655840" cy="498598"/>
          </a:xfrm>
        </p:spPr>
        <p:txBody>
          <a:bodyPr/>
          <a:lstStyle/>
          <a:p>
            <a:r>
              <a:rPr lang="pt-BR" sz="3600" dirty="0">
                <a:solidFill>
                  <a:schemeClr val="bg1"/>
                </a:solidFill>
              </a:rPr>
              <a:t>Sala Pamplona</a:t>
            </a:r>
          </a:p>
        </p:txBody>
      </p:sp>
      <p:sp>
        <p:nvSpPr>
          <p:cNvPr id="7" name="Retângulo 6"/>
          <p:cNvSpPr/>
          <p:nvPr/>
        </p:nvSpPr>
        <p:spPr bwMode="auto">
          <a:xfrm>
            <a:off x="6450956" y="216940"/>
            <a:ext cx="5488639" cy="2520280"/>
          </a:xfrm>
          <a:prstGeom prst="rect">
            <a:avLst/>
          </a:prstGeom>
          <a:solidFill>
            <a:srgbClr val="070E1F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6436442" y="331473"/>
            <a:ext cx="5503153" cy="2653034"/>
          </a:xfrm>
          <a:prstGeom prst="rect">
            <a:avLst/>
          </a:prstGeom>
        </p:spPr>
        <p:txBody>
          <a:bodyPr vert="horz" wrap="square" lIns="146289" tIns="0" rIns="146289" bIns="0" rtlCol="0" anchor="t">
            <a:spAutoFit/>
          </a:bodyPr>
          <a:lstStyle>
            <a:lvl1pPr algn="l" defTabSz="914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sz="2800" b="1" dirty="0">
                <a:solidFill>
                  <a:schemeClr val="bg1"/>
                </a:solidFill>
              </a:rPr>
              <a:t>Recursos:</a:t>
            </a:r>
          </a:p>
          <a:p>
            <a:pPr>
              <a:lnSpc>
                <a:spcPct val="50000"/>
              </a:lnSpc>
            </a:pPr>
            <a:endParaRPr lang="pt-BR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16 Pranchões e uma mesa para o instrutor;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39 Cadeiras de rodinha com regulagem de altura;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Ar-condicionado;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Projetor e tela de projeção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Roteador wireless dentro da sala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Quadro-branco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 bwMode="auto">
          <a:xfrm>
            <a:off x="949628" y="4064901"/>
            <a:ext cx="3492013" cy="778727"/>
          </a:xfrm>
          <a:prstGeom prst="rect">
            <a:avLst/>
          </a:prstGeom>
          <a:solidFill>
            <a:srgbClr val="070E1F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933290" y="4204966"/>
            <a:ext cx="3508352" cy="498598"/>
          </a:xfrm>
          <a:prstGeom prst="rect">
            <a:avLst/>
          </a:prstGeom>
        </p:spPr>
        <p:txBody>
          <a:bodyPr vert="horz" wrap="square" lIns="146289" tIns="0" rIns="146289" bIns="0" rtlCol="0" anchor="t">
            <a:spAutoFit/>
          </a:bodyPr>
          <a:lstStyle>
            <a:lvl1pPr algn="l" defTabSz="914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sz="2800" b="1" dirty="0">
                <a:solidFill>
                  <a:schemeClr val="bg1"/>
                </a:solidFill>
              </a:rPr>
              <a:t>Espaço útil: </a:t>
            </a:r>
            <a:r>
              <a:rPr lang="pt-BR" sz="3600" dirty="0">
                <a:solidFill>
                  <a:schemeClr val="bg1"/>
                </a:solidFill>
              </a:rPr>
              <a:t>50,05 m</a:t>
            </a:r>
            <a:r>
              <a:rPr lang="pt-BR" sz="3600" baseline="300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4753101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3" b="13387"/>
          <a:stretch/>
        </p:blipFill>
        <p:spPr>
          <a:xfrm>
            <a:off x="11801" y="0"/>
            <a:ext cx="12192000" cy="688538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 bwMode="auto">
          <a:xfrm>
            <a:off x="254727" y="188640"/>
            <a:ext cx="3248985" cy="691217"/>
          </a:xfrm>
          <a:prstGeom prst="rect">
            <a:avLst/>
          </a:prstGeom>
          <a:solidFill>
            <a:srgbClr val="070E1F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69241" y="289511"/>
            <a:ext cx="11655840" cy="498598"/>
          </a:xfrm>
        </p:spPr>
        <p:txBody>
          <a:bodyPr/>
          <a:lstStyle/>
          <a:p>
            <a:r>
              <a:rPr lang="pt-BR" sz="3600" dirty="0">
                <a:solidFill>
                  <a:schemeClr val="bg1"/>
                </a:solidFill>
              </a:rPr>
              <a:t>Sala Consolação</a:t>
            </a:r>
          </a:p>
        </p:txBody>
      </p:sp>
      <p:sp>
        <p:nvSpPr>
          <p:cNvPr id="7" name="Retângulo 6"/>
          <p:cNvSpPr/>
          <p:nvPr/>
        </p:nvSpPr>
        <p:spPr bwMode="auto">
          <a:xfrm>
            <a:off x="7680176" y="4119011"/>
            <a:ext cx="4156061" cy="2520280"/>
          </a:xfrm>
          <a:prstGeom prst="rect">
            <a:avLst/>
          </a:prstGeom>
          <a:solidFill>
            <a:srgbClr val="070E1F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7665662" y="4233544"/>
            <a:ext cx="4170575" cy="2653034"/>
          </a:xfrm>
          <a:prstGeom prst="rect">
            <a:avLst/>
          </a:prstGeom>
        </p:spPr>
        <p:txBody>
          <a:bodyPr vert="horz" wrap="square" lIns="146289" tIns="0" rIns="146289" bIns="0" rtlCol="0" anchor="t">
            <a:spAutoFit/>
          </a:bodyPr>
          <a:lstStyle>
            <a:lvl1pPr algn="l" defTabSz="914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sz="2800" b="1" dirty="0">
                <a:solidFill>
                  <a:schemeClr val="bg1"/>
                </a:solidFill>
              </a:rPr>
              <a:t>Recursos:</a:t>
            </a:r>
          </a:p>
          <a:p>
            <a:pPr>
              <a:lnSpc>
                <a:spcPct val="50000"/>
              </a:lnSpc>
            </a:pPr>
            <a:endParaRPr lang="pt-BR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49 Mesas individuais;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49 Cadeiras fixas;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Ar-condicionado;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Projetor e tela de projeção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Roteador wireless dentro da sala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Quadro-branco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 bwMode="auto">
          <a:xfrm>
            <a:off x="7536160" y="1161660"/>
            <a:ext cx="3492013" cy="778727"/>
          </a:xfrm>
          <a:prstGeom prst="rect">
            <a:avLst/>
          </a:prstGeom>
          <a:solidFill>
            <a:srgbClr val="070E1F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7519822" y="1301725"/>
            <a:ext cx="3508352" cy="498598"/>
          </a:xfrm>
          <a:prstGeom prst="rect">
            <a:avLst/>
          </a:prstGeom>
        </p:spPr>
        <p:txBody>
          <a:bodyPr vert="horz" wrap="square" lIns="146289" tIns="0" rIns="146289" bIns="0" rtlCol="0" anchor="t">
            <a:spAutoFit/>
          </a:bodyPr>
          <a:lstStyle>
            <a:lvl1pPr algn="l" defTabSz="914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sz="2800" b="1" dirty="0">
                <a:solidFill>
                  <a:schemeClr val="bg1"/>
                </a:solidFill>
              </a:rPr>
              <a:t>Espaço útil: </a:t>
            </a:r>
            <a:r>
              <a:rPr lang="pt-BR" sz="3600" dirty="0">
                <a:solidFill>
                  <a:schemeClr val="bg1"/>
                </a:solidFill>
              </a:rPr>
              <a:t>54,15 m</a:t>
            </a:r>
            <a:r>
              <a:rPr lang="pt-BR" sz="3600" baseline="300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5135241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1"/>
          <a:stretch/>
        </p:blipFill>
        <p:spPr>
          <a:xfrm>
            <a:off x="4348" y="-27384"/>
            <a:ext cx="12192000" cy="688538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 bwMode="auto">
          <a:xfrm>
            <a:off x="254727" y="188640"/>
            <a:ext cx="3248985" cy="691217"/>
          </a:xfrm>
          <a:prstGeom prst="rect">
            <a:avLst/>
          </a:prstGeom>
          <a:solidFill>
            <a:srgbClr val="070E1F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69241" y="289511"/>
            <a:ext cx="11655840" cy="498598"/>
          </a:xfrm>
        </p:spPr>
        <p:txBody>
          <a:bodyPr/>
          <a:lstStyle/>
          <a:p>
            <a:r>
              <a:rPr lang="pt-BR" sz="3600" dirty="0">
                <a:solidFill>
                  <a:schemeClr val="bg1"/>
                </a:solidFill>
              </a:rPr>
              <a:t>Hora do </a:t>
            </a:r>
            <a:r>
              <a:rPr lang="pt-BR" sz="3600" dirty="0" err="1">
                <a:solidFill>
                  <a:schemeClr val="bg1"/>
                </a:solidFill>
              </a:rPr>
              <a:t>Coffee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 bwMode="auto">
          <a:xfrm>
            <a:off x="8129113" y="1245311"/>
            <a:ext cx="3492013" cy="778727"/>
          </a:xfrm>
          <a:prstGeom prst="rect">
            <a:avLst/>
          </a:prstGeom>
          <a:solidFill>
            <a:srgbClr val="070E1F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ítulo 3"/>
          <p:cNvSpPr txBox="1">
            <a:spLocks/>
          </p:cNvSpPr>
          <p:nvPr/>
        </p:nvSpPr>
        <p:spPr>
          <a:xfrm>
            <a:off x="8112775" y="1385376"/>
            <a:ext cx="3508352" cy="498598"/>
          </a:xfrm>
          <a:prstGeom prst="rect">
            <a:avLst/>
          </a:prstGeom>
        </p:spPr>
        <p:txBody>
          <a:bodyPr vert="horz" wrap="square" lIns="146289" tIns="0" rIns="146289" bIns="0" rtlCol="0" anchor="t">
            <a:spAutoFit/>
          </a:bodyPr>
          <a:lstStyle>
            <a:lvl1pPr algn="l" defTabSz="914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sz="2800" b="1" dirty="0">
                <a:solidFill>
                  <a:schemeClr val="bg1"/>
                </a:solidFill>
              </a:rPr>
              <a:t>Espaço útil: </a:t>
            </a:r>
            <a:r>
              <a:rPr lang="pt-BR" sz="3600" dirty="0">
                <a:solidFill>
                  <a:schemeClr val="bg1"/>
                </a:solidFill>
              </a:rPr>
              <a:t>35,00 m</a:t>
            </a:r>
            <a:r>
              <a:rPr lang="pt-BR" sz="3600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8639857" y="4335864"/>
            <a:ext cx="2461861" cy="2290123"/>
          </a:xfrm>
          <a:prstGeom prst="rect">
            <a:avLst/>
          </a:prstGeom>
          <a:solidFill>
            <a:schemeClr val="bg1"/>
          </a:solidFill>
          <a:ln w="127000">
            <a:solidFill>
              <a:srgbClr val="37A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45720" rIns="180000" bIns="45720" rtlCol="0" anchor="ctr"/>
          <a:lstStyle/>
          <a:p>
            <a:pPr algn="ctr"/>
            <a:r>
              <a:rPr lang="pt-BR" b="1" dirty="0">
                <a:solidFill>
                  <a:srgbClr val="494949"/>
                </a:solidFill>
              </a:rPr>
              <a:t>Meeting Break </a:t>
            </a:r>
          </a:p>
          <a:p>
            <a:pPr algn="ctr"/>
            <a:r>
              <a:rPr lang="pt-BR" b="1" dirty="0">
                <a:solidFill>
                  <a:srgbClr val="0070C0"/>
                </a:solidFill>
              </a:rPr>
              <a:t>Básico</a:t>
            </a:r>
          </a:p>
          <a:p>
            <a:r>
              <a:rPr lang="pt-BR" sz="1400" b="1" dirty="0">
                <a:solidFill>
                  <a:srgbClr val="494949"/>
                </a:solidFill>
              </a:rPr>
              <a:t>Bebidas: </a:t>
            </a:r>
            <a:r>
              <a:rPr lang="pt-BR" sz="1400" dirty="0">
                <a:solidFill>
                  <a:srgbClr val="494949"/>
                </a:solidFill>
              </a:rPr>
              <a:t>café, chá e sucos</a:t>
            </a:r>
          </a:p>
          <a:p>
            <a:r>
              <a:rPr lang="pt-BR" sz="1400" b="1" dirty="0">
                <a:solidFill>
                  <a:srgbClr val="494949"/>
                </a:solidFill>
              </a:rPr>
              <a:t>Comidas: </a:t>
            </a:r>
            <a:r>
              <a:rPr lang="pt-BR" sz="1400" dirty="0">
                <a:solidFill>
                  <a:srgbClr val="494949"/>
                </a:solidFill>
              </a:rPr>
              <a:t>bolachas doces e salgadas</a:t>
            </a:r>
          </a:p>
          <a:p>
            <a:endParaRPr lang="pt-BR" sz="1400" dirty="0">
              <a:solidFill>
                <a:srgbClr val="49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85039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Peterson Martins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sz="2100" dirty="0">
                <a:solidFill>
                  <a:schemeClr val="tx1"/>
                </a:solidFill>
              </a:rPr>
              <a:t>pmartins@fyibrasil.com.br</a:t>
            </a:r>
            <a:endParaRPr lang="hr-HR" sz="2100" dirty="0">
              <a:solidFill>
                <a:schemeClr val="tx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fyibrasil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www.fyibrasil.com.br</a:t>
            </a:r>
            <a:endParaRPr lang="hr-HR" dirty="0">
              <a:solidFill>
                <a:schemeClr val="tx1"/>
              </a:solidFill>
            </a:endParaRPr>
          </a:p>
        </p:txBody>
      </p:sp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4C8D6623-BC58-4C51-8516-F5CA6944AB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782" y="1331611"/>
            <a:ext cx="4994207" cy="16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1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crosoftDynamics_Template_16x9_Blue">
  <a:themeElements>
    <a:clrScheme name="DYNAMICS COLOR PALLET">
      <a:dk1>
        <a:srgbClr val="292929"/>
      </a:dk1>
      <a:lt1>
        <a:srgbClr val="FFFFFF"/>
      </a:lt1>
      <a:dk2>
        <a:srgbClr val="002050"/>
      </a:dk2>
      <a:lt2>
        <a:srgbClr val="DDDDDD"/>
      </a:lt2>
      <a:accent1>
        <a:srgbClr val="002050"/>
      </a:accent1>
      <a:accent2>
        <a:srgbClr val="00187A"/>
      </a:accent2>
      <a:accent3>
        <a:srgbClr val="BAD80A"/>
      </a:accent3>
      <a:accent4>
        <a:srgbClr val="7FBA00"/>
      </a:accent4>
      <a:accent5>
        <a:srgbClr val="FF8C00"/>
      </a:accent5>
      <a:accent6>
        <a:srgbClr val="EB3C00"/>
      </a:accent6>
      <a:hlink>
        <a:srgbClr val="7FBA00"/>
      </a:hlink>
      <a:folHlink>
        <a:srgbClr val="FF8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-win8platform.pptx" id="{16664918-F6A6-4CA4-ADF1-9EA3B8635115}" vid="{6DA9D22E-ADE1-468A-87E2-1D55A7A06C8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55e7b3d2-4ef5-4e4c-8425-f3ba70ae68f2" Revision="1" Stencil="System.MyShapes" StencilVersion="1.0"/>
</Control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BB7D790B435004582BE17EEAE30D74D" ma:contentTypeVersion="11" ma:contentTypeDescription="Crie um novo documento." ma:contentTypeScope="" ma:versionID="f1bb296afe91da9c0b8ad66385f689ac">
  <xsd:schema xmlns:xsd="http://www.w3.org/2001/XMLSchema" xmlns:xs="http://www.w3.org/2001/XMLSchema" xmlns:p="http://schemas.microsoft.com/office/2006/metadata/properties" xmlns:ns3="91fdf89b-4d09-4de2-8b28-b60c85ebdc20" xmlns:ns4="a89c2c1d-3b94-47e1-8e0b-657738aa55e1" targetNamespace="http://schemas.microsoft.com/office/2006/metadata/properties" ma:root="true" ma:fieldsID="36041cbbd27212cfd130a2cfd145087d" ns3:_="" ns4:_="">
    <xsd:import namespace="91fdf89b-4d09-4de2-8b28-b60c85ebdc20"/>
    <xsd:import namespace="a89c2c1d-3b94-47e1-8e0b-657738aa55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fdf89b-4d09-4de2-8b28-b60c85ebdc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9c2c1d-3b94-47e1-8e0b-657738aa55e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5.xml><?xml version="1.0" encoding="utf-8"?>
<Control xmlns="http://schemas.microsoft.com/VisualStudio/2011/storyboarding/control">
  <Id Name="55e7b3d2-4ef5-4e4c-8425-f3ba70ae68f2" Revision="1" Stencil="System.MyShapes" StencilVersion="1.0"/>
</Control>
</file>

<file path=customXml/itemProps1.xml><?xml version="1.0" encoding="utf-8"?>
<ds:datastoreItem xmlns:ds="http://schemas.openxmlformats.org/officeDocument/2006/customXml" ds:itemID="{635C0AAD-640F-464E-A822-B5A32E8864F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A8FF8256-E34A-4706-AE23-ABFD48AF75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678D4B-3F66-4C9B-B415-2BED7F1574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fdf89b-4d09-4de2-8b28-b60c85ebdc20"/>
    <ds:schemaRef ds:uri="a89c2c1d-3b94-47e1-8e0b-657738aa55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04B5B11-A091-4437-822A-452CA687B544}">
  <ds:schemaRefs>
    <ds:schemaRef ds:uri="http://purl.org/dc/dcmitype/"/>
    <ds:schemaRef ds:uri="http://purl.org/dc/terms/"/>
    <ds:schemaRef ds:uri="91fdf89b-4d09-4de2-8b28-b60c85ebdc20"/>
    <ds:schemaRef ds:uri="http://schemas.microsoft.com/office/2006/documentManagement/types"/>
    <ds:schemaRef ds:uri="http://www.w3.org/XML/1998/namespace"/>
    <ds:schemaRef ds:uri="a89c2c1d-3b94-47e1-8e0b-657738aa55e1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5.xml><?xml version="1.0" encoding="utf-8"?>
<ds:datastoreItem xmlns:ds="http://schemas.openxmlformats.org/officeDocument/2006/customXml" ds:itemID="{B6272F80-E41D-4903-BB80-420746E3F91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2167</TotalTime>
  <Words>322</Words>
  <Application>Microsoft Office PowerPoint</Application>
  <PresentationFormat>Widescreen</PresentationFormat>
  <Paragraphs>46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Segoe UI</vt:lpstr>
      <vt:lpstr>Segoe UI Light</vt:lpstr>
      <vt:lpstr>Segoe WP</vt:lpstr>
      <vt:lpstr>Wingdings</vt:lpstr>
      <vt:lpstr>MicrosoftDynamics_Template_16x9_Blue</vt:lpstr>
      <vt:lpstr>Office Theme</vt:lpstr>
      <vt:lpstr>PowerPoint Presentation</vt:lpstr>
      <vt:lpstr>  A FYI Learning Solutions nasceu em 2009 com o objetivo de ser a maior contribuinte na formação de profissionais capacitados para trabalhar nas principais soluções de negócios e tecnologia, inaugurando uma nova modalidade de CPLS (Microsoft Certified Partner Learning Solutions), surgindo como a principal opção para pessoas físicas e jurídicas interessadas em desenvolver competências de Business Applications &amp; Power Platform. Além disso, atuamos na capacitação das principais soluções de colaboração, desenvolvimento, gerenciamento e Business Intelligence das plataformas Microsoft. </vt:lpstr>
      <vt:lpstr>Nossos treinamentos</vt:lpstr>
      <vt:lpstr>Academia de Talentos 2021</vt:lpstr>
      <vt:lpstr>Academia de Talentos 2021</vt:lpstr>
      <vt:lpstr>Sala Pamplona</vt:lpstr>
      <vt:lpstr>Sala Consolação</vt:lpstr>
      <vt:lpstr>Hora do Coffee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Giovanna Cestari</dc:creator>
  <cp:lastModifiedBy>Peterson Martins</cp:lastModifiedBy>
  <cp:revision>41</cp:revision>
  <dcterms:created xsi:type="dcterms:W3CDTF">2020-07-23T13:20:42Z</dcterms:created>
  <dcterms:modified xsi:type="dcterms:W3CDTF">2021-10-13T20:22:08Z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0x0101001BB7D790B435004582BE17EEAE30D74D</vt:lpwstr>
  </property>
</Properties>
</file>